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20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938992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complétez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à la page 84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(PAS DE phrases complètes)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093" y="2989307"/>
            <a:ext cx="3870177" cy="388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51</cp:revision>
  <dcterms:created xsi:type="dcterms:W3CDTF">2011-09-14T23:22:57Z</dcterms:created>
  <dcterms:modified xsi:type="dcterms:W3CDTF">2011-12-20T11:45:21Z</dcterms:modified>
</cp:coreProperties>
</file>